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65"/>
  </p:notesMasterIdLst>
  <p:handoutMasterIdLst>
    <p:handoutMasterId r:id="rId66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83" r:id="rId12"/>
    <p:sldId id="281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86" r:id="rId21"/>
    <p:sldId id="287" r:id="rId22"/>
    <p:sldId id="288" r:id="rId23"/>
    <p:sldId id="291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0" r:id="rId37"/>
    <p:sldId id="303" r:id="rId38"/>
    <p:sldId id="309" r:id="rId39"/>
    <p:sldId id="305" r:id="rId40"/>
    <p:sldId id="310" r:id="rId41"/>
    <p:sldId id="306" r:id="rId42"/>
    <p:sldId id="307" r:id="rId43"/>
    <p:sldId id="308" r:id="rId44"/>
    <p:sldId id="311" r:id="rId45"/>
    <p:sldId id="312" r:id="rId46"/>
    <p:sldId id="313" r:id="rId47"/>
    <p:sldId id="314" r:id="rId48"/>
    <p:sldId id="316" r:id="rId49"/>
    <p:sldId id="317" r:id="rId50"/>
    <p:sldId id="320" r:id="rId51"/>
    <p:sldId id="315" r:id="rId52"/>
    <p:sldId id="319" r:id="rId53"/>
    <p:sldId id="318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22" y="-53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2018年5月14日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2018年5月14日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:a16="http://schemas.microsoft.com/office/drawing/2014/main" xmlns="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53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>
            <a:cxnSpLocks/>
            <a:endCxn id="27" idx="1"/>
          </p:cNvCxnSpPr>
          <p:nvPr/>
        </p:nvCxnSpPr>
        <p:spPr>
          <a:xfrm flipV="1">
            <a:off x="2193865" y="837249"/>
            <a:ext cx="3327596" cy="19899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1190630" y="5075504"/>
            <a:ext cx="425132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2834A1C7-A508-4259-9EF8-E06D1A16D932}"/>
              </a:ext>
            </a:extLst>
          </p:cNvPr>
          <p:cNvSpPr/>
          <p:nvPr/>
        </p:nvSpPr>
        <p:spPr>
          <a:xfrm>
            <a:off x="5453456" y="1864514"/>
            <a:ext cx="644798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&lt;span class="field-validation-valid text-danger"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-for="Name"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-replace="true"&gt;&lt;/span&gt;</a:t>
            </a:r>
          </a:p>
          <a:p>
            <a:r>
              <a:rPr lang="en-US" altLang="zh-TW" sz="1100" dirty="0"/>
              <a:t>The </a:t>
            </a:r>
            <a:r>
              <a:rPr lang="en-US" altLang="zh-TW" sz="1100" dirty="0" err="1"/>
              <a:t>cshtml</a:t>
            </a:r>
            <a:r>
              <a:rPr lang="en-US" altLang="zh-TW" sz="1100" dirty="0"/>
              <a:t> also use the following JS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="~/Scripts/jquery-1.10.2.min.js"&gt;&lt;/script&gt;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="~/Scripts/jquery.validate.unobtrusive.min.js"&gt;&lt;/script&gt;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EA6A6C46-7206-4267-A2B9-95644BDAB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-5284" r="22448" b="69131"/>
          <a:stretch/>
        </p:blipFill>
        <p:spPr bwMode="auto">
          <a:xfrm>
            <a:off x="5521461" y="622124"/>
            <a:ext cx="5270239" cy="4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9B61DA7B-5937-4E5E-8C20-42B7E91C30F2}"/>
              </a:ext>
            </a:extLst>
          </p:cNvPr>
          <p:cNvSpPr/>
          <p:nvPr/>
        </p:nvSpPr>
        <p:spPr>
          <a:xfrm>
            <a:off x="5464957" y="1047128"/>
            <a:ext cx="607299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&lt;label class="control-label col-md-2”    for="Name"&gt;Name&lt;/label&gt;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xmlns="" id="{576926B4-61FD-453E-903F-14C898F4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2378" r="4843" b="43452"/>
          <a:stretch/>
        </p:blipFill>
        <p:spPr bwMode="auto">
          <a:xfrm>
            <a:off x="5441954" y="1308738"/>
            <a:ext cx="6096000" cy="16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A40916CF-A032-43D7-ABBE-19A78DC37AB1}"/>
              </a:ext>
            </a:extLst>
          </p:cNvPr>
          <p:cNvSpPr/>
          <p:nvPr/>
        </p:nvSpPr>
        <p:spPr>
          <a:xfrm>
            <a:off x="5453456" y="1464515"/>
            <a:ext cx="609600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&lt;input class="form-control text-box single-line" id="Name" name="Name" type="text" value=""&gt;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xmlns="" id="{74B08DB7-D951-4F97-A7E3-0019BFCE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55952" b="29928"/>
          <a:stretch/>
        </p:blipFill>
        <p:spPr bwMode="auto">
          <a:xfrm>
            <a:off x="5359712" y="1724545"/>
            <a:ext cx="6479664" cy="16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xmlns="" id="{822744F5-EA66-476E-950D-C9AA7D7D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30" y="4790264"/>
            <a:ext cx="4686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b="83489"/>
          <a:stretch/>
        </p:blipFill>
        <p:spPr bwMode="auto">
          <a:xfrm>
            <a:off x="133785" y="1693198"/>
            <a:ext cx="7791450" cy="56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5928" y="961555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1F8C077C-EDE3-4755-959E-F64B1F000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6"/>
          <a:stretch/>
        </p:blipFill>
        <p:spPr bwMode="auto">
          <a:xfrm>
            <a:off x="133785" y="2261938"/>
            <a:ext cx="7791450" cy="33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2.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name attribute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3.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model 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11A249BC-F8AD-4973-90A3-3F6583EE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41" y="2468446"/>
            <a:ext cx="7128061" cy="33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A49D8EA7-9FDE-4C96-8B5D-203602A8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9" y="1124452"/>
            <a:ext cx="7585959" cy="4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71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134862" y="4047494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Edit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627BAB1A-05E9-4826-AA44-2F4EFB6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91881"/>
            <a:ext cx="6325470" cy="31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B23AD9A5-5652-463B-BD11-FAF28A9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0"/>
          <a:stretch/>
        </p:blipFill>
        <p:spPr bwMode="auto">
          <a:xfrm>
            <a:off x="3717321" y="5300221"/>
            <a:ext cx="7410450" cy="130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DD5328CE-8F2D-4EDB-9F38-03539BBF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19" y="1051008"/>
            <a:ext cx="3438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en-US" altLang="zh-TW" sz="2400" dirty="0" err="1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" y="913681"/>
            <a:ext cx="7014534" cy="57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3" y="1396759"/>
            <a:ext cx="5538328" cy="30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512" y="47087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Game 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7"/>
          <a:stretch/>
        </p:blipFill>
        <p:spPr bwMode="auto">
          <a:xfrm>
            <a:off x="0" y="517405"/>
            <a:ext cx="9563100" cy="392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7" y="3972105"/>
            <a:ext cx="5743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398143" y="1285335"/>
            <a:ext cx="1345721" cy="22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43864" y="1395726"/>
            <a:ext cx="2355011" cy="37542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 bwMode="auto">
          <a:xfrm>
            <a:off x="8826710" y="723363"/>
            <a:ext cx="3365289" cy="324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6" y="1096184"/>
            <a:ext cx="416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75" y="2324011"/>
            <a:ext cx="4324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3" y="3886111"/>
            <a:ext cx="3019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41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493324"/>
            <a:ext cx="533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26" y="2932082"/>
            <a:ext cx="83439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82" y="2718130"/>
            <a:ext cx="3915979" cy="30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" y="609600"/>
            <a:ext cx="4886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4000500"/>
            <a:ext cx="6858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2" y="708092"/>
            <a:ext cx="5009192" cy="60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2736" y="630530"/>
            <a:ext cx="441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GamersController.cs</a:t>
            </a:r>
            <a:r>
              <a:rPr lang="en-US" altLang="zh-TW" sz="2800" dirty="0" smtClean="0">
                <a:solidFill>
                  <a:srgbClr val="FF0000"/>
                </a:solidFill>
              </a:rPr>
              <a:t> - </a:t>
            </a:r>
            <a:r>
              <a:rPr lang="en-US" altLang="zh-TW" sz="2800" dirty="0" err="1">
                <a:solidFill>
                  <a:srgbClr val="FF0000"/>
                </a:solidFill>
              </a:rPr>
              <a:t>ListBox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1418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8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869752" y="2714018"/>
            <a:ext cx="245249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xmlns="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xmlns="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3159886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xmlns="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:a16="http://schemas.microsoft.com/office/drawing/2014/main" xmlns="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xmlns="" id="{9C9705FC-D0EF-45D9-8CAB-2398A5282624}"/>
              </a:ext>
            </a:extLst>
          </p:cNvPr>
          <p:cNvSpPr/>
          <p:nvPr/>
        </p:nvSpPr>
        <p:spPr>
          <a:xfrm>
            <a:off x="3731482" y="1399880"/>
            <a:ext cx="3046308" cy="409441"/>
          </a:xfrm>
          <a:prstGeom prst="wedgeRoundRectCallout">
            <a:avLst>
              <a:gd name="adj1" fmla="val -58947"/>
              <a:gd name="adj2" fmla="val 5351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xmlns="" id="{4C0066AE-909C-42B8-8E44-C45670AE8500}"/>
              </a:ext>
            </a:extLst>
          </p:cNvPr>
          <p:cNvSpPr/>
          <p:nvPr/>
        </p:nvSpPr>
        <p:spPr>
          <a:xfrm>
            <a:off x="3899924" y="669589"/>
            <a:ext cx="2122660" cy="608594"/>
          </a:xfrm>
          <a:prstGeom prst="wedgeRoundRectCallout">
            <a:avLst>
              <a:gd name="adj1" fmla="val -58475"/>
              <a:gd name="adj2" fmla="val 22272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因為要使用</a:t>
            </a:r>
            <a:r>
              <a:rPr lang="en-US" altLang="zh-TW" dirty="0">
                <a:solidFill>
                  <a:schemeClr val="tx1"/>
                </a:solidFill>
              </a:rPr>
              <a:t>Ado.net</a:t>
            </a: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4489</TotalTime>
  <Words>858</Words>
  <Application>Microsoft Office PowerPoint</Application>
  <PresentationFormat>自訂</PresentationFormat>
  <Paragraphs>234</Paragraphs>
  <Slides>63</Slides>
  <Notes>3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121</cp:revision>
  <dcterms:created xsi:type="dcterms:W3CDTF">2018-05-02T03:29:08Z</dcterms:created>
  <dcterms:modified xsi:type="dcterms:W3CDTF">2018-05-14T17:29:41Z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